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embeddedFontLst>
    <p:embeddedFont>
      <p:font typeface="Quattrocento"/>
      <p:regular r:id="rId15"/>
      <p:bold r:id="rId16"/>
    </p:embeddedFont>
    <p:embeddedFont>
      <p:font typeface="Cantata One"/>
      <p:regular r:id="rId17"/>
    </p:embeddedFont>
    <p:embeddedFont>
      <p:font typeface="Garamond"/>
      <p:regular r:id="rId18"/>
      <p:bold r:id="rId19"/>
      <p:italic r:id="rId20"/>
      <p:boldItalic r:id="rId21"/>
    </p:embeddedFont>
    <p:embeddedFont>
      <p:font typeface="Questrial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italic.fntdata"/><Relationship Id="rId11" Type="http://schemas.openxmlformats.org/officeDocument/2006/relationships/slide" Target="slides/slide7.xml"/><Relationship Id="rId22" Type="http://schemas.openxmlformats.org/officeDocument/2006/relationships/font" Target="fonts/Questrial-regular.fntdata"/><Relationship Id="rId10" Type="http://schemas.openxmlformats.org/officeDocument/2006/relationships/slide" Target="slides/slide6.xml"/><Relationship Id="rId21" Type="http://schemas.openxmlformats.org/officeDocument/2006/relationships/font" Target="fonts/Garamond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Quattrocento-regular.fntdata"/><Relationship Id="rId14" Type="http://schemas.openxmlformats.org/officeDocument/2006/relationships/slide" Target="slides/slide10.xml"/><Relationship Id="rId17" Type="http://schemas.openxmlformats.org/officeDocument/2006/relationships/font" Target="fonts/CantataOne-regular.fntdata"/><Relationship Id="rId16" Type="http://schemas.openxmlformats.org/officeDocument/2006/relationships/font" Target="fonts/Quattrocento-bold.fntdata"/><Relationship Id="rId5" Type="http://schemas.openxmlformats.org/officeDocument/2006/relationships/slide" Target="slides/slide1.xml"/><Relationship Id="rId19" Type="http://schemas.openxmlformats.org/officeDocument/2006/relationships/font" Target="fonts/Garamond-bold.fntdata"/><Relationship Id="rId6" Type="http://schemas.openxmlformats.org/officeDocument/2006/relationships/slide" Target="slides/slide2.xml"/><Relationship Id="rId18" Type="http://schemas.openxmlformats.org/officeDocument/2006/relationships/font" Target="fonts/Garamon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91440" y="101600"/>
            <a:ext cx="8961120" cy="6664959"/>
          </a:xfrm>
          <a:prstGeom prst="roundRect">
            <a:avLst>
              <a:gd fmla="val 1735" name="adj"/>
            </a:avLst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/>
          <p:nvPr/>
        </p:nvSpPr>
        <p:spPr>
          <a:xfrm>
            <a:off x="345439" y="2942601"/>
            <a:ext cx="7147931" cy="2463799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7572652" y="2944633"/>
            <a:ext cx="1190347" cy="2459736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7712714" y="3136658"/>
            <a:ext cx="910223" cy="2075688"/>
          </a:xfrm>
          <a:prstGeom prst="rect">
            <a:avLst/>
          </a:prstGeom>
          <a:solidFill>
            <a:schemeClr val="accent3">
              <a:alpha val="69803"/>
            </a:schemeClr>
          </a:solidFill>
          <a:ln cap="flat" cmpd="sng" w="9525">
            <a:solidFill>
              <a:srgbClr val="21798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445483" y="3055621"/>
            <a:ext cx="6947844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7786825" y="4625267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541822" y="4559276"/>
            <a:ext cx="6755166" cy="66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538970" y="3139440"/>
            <a:ext cx="6760868" cy="2077719"/>
          </a:xfrm>
          <a:prstGeom prst="rect">
            <a:avLst/>
          </a:prstGeom>
          <a:noFill/>
          <a:ln cap="flat" cmpd="sng" w="9525">
            <a:solidFill>
              <a:srgbClr val="21798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x="642804" y="4648200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60"/>
              </a:spcBef>
              <a:buClr>
                <a:schemeClr val="accent1"/>
              </a:buClr>
              <a:buFont typeface="Questrial"/>
              <a:buNone/>
              <a:defRPr/>
            </a:lvl1pPr>
            <a:lvl2pPr indent="0" lvl="1" marL="457200" marR="0" rtl="0" algn="ctr">
              <a:spcBef>
                <a:spcPts val="400"/>
              </a:spcBef>
              <a:buClr>
                <a:schemeClr val="accent2"/>
              </a:buClr>
              <a:buFont typeface="Questrial"/>
              <a:buNone/>
              <a:defRPr/>
            </a:lvl2pPr>
            <a:lvl3pPr indent="0" lvl="2" marL="914400" marR="0" rtl="0" algn="ctr">
              <a:spcBef>
                <a:spcPts val="360"/>
              </a:spcBef>
              <a:buClr>
                <a:schemeClr val="accent3"/>
              </a:buClr>
              <a:buFont typeface="Questrial"/>
              <a:buNone/>
              <a:defRPr/>
            </a:lvl3pPr>
            <a:lvl4pPr indent="0" lvl="3" marL="1371600" marR="0" rtl="0" algn="ctr">
              <a:spcBef>
                <a:spcPts val="320"/>
              </a:spcBef>
              <a:buClr>
                <a:schemeClr val="accent4"/>
              </a:buClr>
              <a:buFont typeface="Questrial"/>
              <a:buNone/>
              <a:defRPr/>
            </a:lvl4pPr>
            <a:lvl5pPr indent="0" lvl="4" marL="1828800" marR="0" rtl="0" algn="ctr">
              <a:spcBef>
                <a:spcPts val="320"/>
              </a:spcBef>
              <a:buClr>
                <a:schemeClr val="accent5"/>
              </a:buClr>
              <a:buFont typeface="Questrial"/>
              <a:buNone/>
              <a:defRPr/>
            </a:lvl5pPr>
            <a:lvl6pPr indent="0" lvl="5" marL="2286000" marR="0" rtl="0" algn="ctr">
              <a:spcBef>
                <a:spcPts val="280"/>
              </a:spcBef>
              <a:buClr>
                <a:schemeClr val="accent1"/>
              </a:buClr>
              <a:buFont typeface="Questrial"/>
              <a:buNone/>
              <a:defRPr/>
            </a:lvl6pPr>
            <a:lvl7pPr indent="0" lvl="6" marL="2743200" marR="0" rtl="0" algn="ctr">
              <a:spcBef>
                <a:spcPts val="280"/>
              </a:spcBef>
              <a:buClr>
                <a:schemeClr val="accent2"/>
              </a:buClr>
              <a:buFont typeface="Questrial"/>
              <a:buNone/>
              <a:defRPr/>
            </a:lvl7pPr>
            <a:lvl8pPr indent="0" lvl="7" marL="3200400" marR="0" rtl="0" algn="ctr">
              <a:spcBef>
                <a:spcPts val="280"/>
              </a:spcBef>
              <a:buClr>
                <a:schemeClr val="accent3"/>
              </a:buClr>
              <a:buFont typeface="Questrial"/>
              <a:buNone/>
              <a:defRPr/>
            </a:lvl8pPr>
            <a:lvl9pPr indent="0" lvl="8" marL="3657600" marR="0" rtl="0" algn="ctr">
              <a:spcBef>
                <a:spcPts val="280"/>
              </a:spcBef>
              <a:buClr>
                <a:schemeClr val="accent4"/>
              </a:buClr>
              <a:buFont typeface="Questrial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type="ctrTitle"/>
          </p:nvPr>
        </p:nvSpPr>
        <p:spPr>
          <a:xfrm>
            <a:off x="604704" y="3227033"/>
            <a:ext cx="6629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16515F"/>
              </a:buClr>
              <a:buFont typeface="Quattrocento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21798F"/>
              </a:buClr>
              <a:buFont typeface="Quattrocen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 rot="5400000">
            <a:off x="2385218" y="-175418"/>
            <a:ext cx="43735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342900" rtl="0" algn="l">
              <a:spcBef>
                <a:spcPts val="480"/>
              </a:spcBef>
              <a:buClr>
                <a:schemeClr val="accent1"/>
              </a:buClr>
              <a:buFont typeface="Questrial"/>
              <a:buChar char="•"/>
              <a:defRPr/>
            </a:lvl1pPr>
            <a:lvl2pPr indent="-106680" lvl="1" marL="640080" rtl="0" algn="l">
              <a:spcBef>
                <a:spcPts val="400"/>
              </a:spcBef>
              <a:buClr>
                <a:schemeClr val="accent2"/>
              </a:buClr>
              <a:buFont typeface="Questrial"/>
              <a:buChar char="•"/>
              <a:defRPr/>
            </a:lvl2pPr>
            <a:lvl3pPr indent="-114300" lvl="2" marL="914400" rtl="0" algn="l">
              <a:spcBef>
                <a:spcPts val="360"/>
              </a:spcBef>
              <a:buClr>
                <a:schemeClr val="accent3"/>
              </a:buClr>
              <a:buFont typeface="Questrial"/>
              <a:buChar char="•"/>
              <a:defRPr/>
            </a:lvl3pPr>
            <a:lvl4pPr indent="-137160" lvl="3" marL="1280160" rtl="0" algn="l">
              <a:spcBef>
                <a:spcPts val="320"/>
              </a:spcBef>
              <a:buClr>
                <a:schemeClr val="accent4"/>
              </a:buClr>
              <a:buFont typeface="Questrial"/>
              <a:buChar char="•"/>
              <a:defRPr/>
            </a:lvl4pPr>
            <a:lvl5pPr indent="-132080" lvl="4" marL="1554480" rtl="0" algn="l">
              <a:spcBef>
                <a:spcPts val="320"/>
              </a:spcBef>
              <a:buClr>
                <a:schemeClr val="accent5"/>
              </a:buClr>
              <a:buFont typeface="Questrial"/>
              <a:buChar char="•"/>
              <a:defRPr/>
            </a:lvl5pPr>
            <a:lvl6pPr indent="-99060" lvl="5" marL="173736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•"/>
              <a:defRPr/>
            </a:lvl6pPr>
            <a:lvl7pPr indent="-93979" lvl="6" marL="2011679" rtl="0" algn="l">
              <a:spcBef>
                <a:spcPts val="280"/>
              </a:spcBef>
              <a:buClr>
                <a:schemeClr val="accent2"/>
              </a:buClr>
              <a:buFont typeface="Questrial"/>
              <a:buChar char="•"/>
              <a:defRPr/>
            </a:lvl7pPr>
            <a:lvl8pPr indent="-99060" lvl="7" marL="2194560" rtl="0" algn="l">
              <a:spcBef>
                <a:spcPts val="280"/>
              </a:spcBef>
              <a:buClr>
                <a:schemeClr val="accent3"/>
              </a:buClr>
              <a:buFont typeface="Questrial"/>
              <a:buChar char="•"/>
              <a:defRPr/>
            </a:lvl8pPr>
            <a:lvl9pPr indent="-104139" lvl="8" marL="2377440" rtl="0" algn="l">
              <a:spcBef>
                <a:spcPts val="280"/>
              </a:spcBef>
              <a:buClr>
                <a:schemeClr val="accent4"/>
              </a:buClr>
              <a:buFont typeface="Questrial"/>
              <a:buChar char="•"/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6861702" y="228600"/>
            <a:ext cx="1859279" cy="6122634"/>
          </a:xfrm>
          <a:prstGeom prst="rect">
            <a:avLst/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" name="Shape 111"/>
          <p:cNvSpPr txBox="1"/>
          <p:nvPr>
            <p:ph type="title"/>
          </p:nvPr>
        </p:nvSpPr>
        <p:spPr>
          <a:xfrm rot="5400000">
            <a:off x="4896851" y="2547151"/>
            <a:ext cx="5788980" cy="1485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21798F"/>
              </a:buClr>
              <a:buFont typeface="Quattrocen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 rot="5400000">
            <a:off x="647699" y="190499"/>
            <a:ext cx="5791201" cy="617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342900" rtl="0" algn="l">
              <a:spcBef>
                <a:spcPts val="480"/>
              </a:spcBef>
              <a:buClr>
                <a:schemeClr val="accent1"/>
              </a:buClr>
              <a:buFont typeface="Questrial"/>
              <a:buChar char="•"/>
              <a:defRPr/>
            </a:lvl1pPr>
            <a:lvl2pPr indent="-106680" lvl="1" marL="640080" rtl="0" algn="l">
              <a:spcBef>
                <a:spcPts val="400"/>
              </a:spcBef>
              <a:buClr>
                <a:schemeClr val="accent2"/>
              </a:buClr>
              <a:buFont typeface="Questrial"/>
              <a:buChar char="•"/>
              <a:defRPr/>
            </a:lvl2pPr>
            <a:lvl3pPr indent="-114300" lvl="2" marL="914400" rtl="0" algn="l">
              <a:spcBef>
                <a:spcPts val="360"/>
              </a:spcBef>
              <a:buClr>
                <a:schemeClr val="accent3"/>
              </a:buClr>
              <a:buFont typeface="Questrial"/>
              <a:buChar char="•"/>
              <a:defRPr/>
            </a:lvl3pPr>
            <a:lvl4pPr indent="-137160" lvl="3" marL="1280160" rtl="0" algn="l">
              <a:spcBef>
                <a:spcPts val="320"/>
              </a:spcBef>
              <a:buClr>
                <a:schemeClr val="accent4"/>
              </a:buClr>
              <a:buFont typeface="Questrial"/>
              <a:buChar char="•"/>
              <a:defRPr/>
            </a:lvl4pPr>
            <a:lvl5pPr indent="-132080" lvl="4" marL="1554480" rtl="0" algn="l">
              <a:spcBef>
                <a:spcPts val="320"/>
              </a:spcBef>
              <a:buClr>
                <a:schemeClr val="accent5"/>
              </a:buClr>
              <a:buFont typeface="Questrial"/>
              <a:buChar char="•"/>
              <a:defRPr/>
            </a:lvl5pPr>
            <a:lvl6pPr indent="-99060" lvl="5" marL="173736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•"/>
              <a:defRPr/>
            </a:lvl6pPr>
            <a:lvl7pPr indent="-93979" lvl="6" marL="2011679" rtl="0" algn="l">
              <a:spcBef>
                <a:spcPts val="280"/>
              </a:spcBef>
              <a:buClr>
                <a:schemeClr val="accent2"/>
              </a:buClr>
              <a:buFont typeface="Questrial"/>
              <a:buChar char="•"/>
              <a:defRPr/>
            </a:lvl7pPr>
            <a:lvl8pPr indent="-99060" lvl="7" marL="2194560" rtl="0" algn="l">
              <a:spcBef>
                <a:spcPts val="280"/>
              </a:spcBef>
              <a:buClr>
                <a:schemeClr val="accent3"/>
              </a:buClr>
              <a:buFont typeface="Questrial"/>
              <a:buChar char="•"/>
              <a:defRPr/>
            </a:lvl8pPr>
            <a:lvl9pPr indent="-104139" lvl="8" marL="2377440" rtl="0" algn="l">
              <a:spcBef>
                <a:spcPts val="280"/>
              </a:spcBef>
              <a:buClr>
                <a:schemeClr val="accent4"/>
              </a:buClr>
              <a:buFont typeface="Questrial"/>
              <a:buChar char="•"/>
              <a:defRPr/>
            </a:lvl9pPr>
          </a:lstStyle>
          <a:p/>
        </p:txBody>
      </p:sp>
      <p:sp>
        <p:nvSpPr>
          <p:cNvPr id="113" name="Shape 11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21798F"/>
              </a:buClr>
              <a:buFont typeface="Quattrocen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342900" rtl="0" algn="l">
              <a:spcBef>
                <a:spcPts val="480"/>
              </a:spcBef>
              <a:buClr>
                <a:schemeClr val="accent1"/>
              </a:buClr>
              <a:buFont typeface="Questrial"/>
              <a:buChar char="•"/>
              <a:defRPr/>
            </a:lvl1pPr>
            <a:lvl2pPr indent="-106680" lvl="1" marL="640080" rtl="0" algn="l">
              <a:spcBef>
                <a:spcPts val="400"/>
              </a:spcBef>
              <a:buClr>
                <a:schemeClr val="accent2"/>
              </a:buClr>
              <a:buFont typeface="Questrial"/>
              <a:buChar char="•"/>
              <a:defRPr/>
            </a:lvl2pPr>
            <a:lvl3pPr indent="-114300" lvl="2" marL="914400" rtl="0" algn="l">
              <a:spcBef>
                <a:spcPts val="360"/>
              </a:spcBef>
              <a:buClr>
                <a:schemeClr val="accent3"/>
              </a:buClr>
              <a:buFont typeface="Questrial"/>
              <a:buChar char="•"/>
              <a:defRPr/>
            </a:lvl3pPr>
            <a:lvl4pPr indent="-137160" lvl="3" marL="1280160" rtl="0" algn="l">
              <a:spcBef>
                <a:spcPts val="320"/>
              </a:spcBef>
              <a:buClr>
                <a:schemeClr val="accent4"/>
              </a:buClr>
              <a:buFont typeface="Questrial"/>
              <a:buChar char="•"/>
              <a:defRPr/>
            </a:lvl4pPr>
            <a:lvl5pPr indent="-132080" lvl="4" marL="1554480" rtl="0" algn="l">
              <a:spcBef>
                <a:spcPts val="320"/>
              </a:spcBef>
              <a:buClr>
                <a:schemeClr val="accent5"/>
              </a:buClr>
              <a:buFont typeface="Questrial"/>
              <a:buChar char="•"/>
              <a:defRPr/>
            </a:lvl5pPr>
            <a:lvl6pPr indent="-99060" lvl="5" marL="173736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•"/>
              <a:defRPr/>
            </a:lvl6pPr>
            <a:lvl7pPr indent="-93979" lvl="6" marL="2011679" rtl="0" algn="l">
              <a:spcBef>
                <a:spcPts val="280"/>
              </a:spcBef>
              <a:buClr>
                <a:schemeClr val="accent2"/>
              </a:buClr>
              <a:buFont typeface="Questrial"/>
              <a:buChar char="•"/>
              <a:defRPr/>
            </a:lvl7pPr>
            <a:lvl8pPr indent="-99060" lvl="7" marL="2194560" rtl="0" algn="l">
              <a:spcBef>
                <a:spcPts val="280"/>
              </a:spcBef>
              <a:buClr>
                <a:schemeClr val="accent3"/>
              </a:buClr>
              <a:buFont typeface="Questrial"/>
              <a:buChar char="•"/>
              <a:defRPr/>
            </a:lvl8pPr>
            <a:lvl9pPr indent="-104139" lvl="8" marL="2377440" rtl="0" algn="l">
              <a:spcBef>
                <a:spcPts val="280"/>
              </a:spcBef>
              <a:buClr>
                <a:schemeClr val="accent4"/>
              </a:buClr>
              <a:buFont typeface="Questrial"/>
              <a:buChar char="•"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91440" y="101600"/>
            <a:ext cx="8961120" cy="6664959"/>
          </a:xfrm>
          <a:prstGeom prst="roundRect">
            <a:avLst>
              <a:gd fmla="val 1735" name="adj"/>
            </a:avLst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/>
          <p:nvPr/>
        </p:nvSpPr>
        <p:spPr>
          <a:xfrm>
            <a:off x="451975" y="2946400"/>
            <a:ext cx="8265159" cy="2463799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567656" y="3048000"/>
            <a:ext cx="8033799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  <p:sp>
        <p:nvSpPr>
          <p:cNvPr id="47" name="Shape 47"/>
          <p:cNvSpPr txBox="1"/>
          <p:nvPr>
            <p:ph type="title"/>
          </p:nvPr>
        </p:nvSpPr>
        <p:spPr>
          <a:xfrm>
            <a:off x="736456" y="3200399"/>
            <a:ext cx="7696199" cy="12954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rgbClr val="16515F"/>
              </a:buClr>
              <a:buFont typeface="Quattrocen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/>
          <p:nvPr/>
        </p:nvSpPr>
        <p:spPr>
          <a:xfrm>
            <a:off x="675495" y="4541519"/>
            <a:ext cx="7818120" cy="66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736456" y="4607510"/>
            <a:ext cx="7696199" cy="5237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ctr">
              <a:spcBef>
                <a:spcPts val="0"/>
              </a:spcBef>
              <a:buClr>
                <a:srgbClr val="FFFFFF"/>
              </a:buClr>
              <a:buFont typeface="Questrial"/>
              <a:buNone/>
              <a:defRPr/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9pPr>
          </a:lstStyle>
          <a:p/>
        </p:txBody>
      </p:sp>
      <p:sp>
        <p:nvSpPr>
          <p:cNvPr id="50" name="Shape 50"/>
          <p:cNvSpPr/>
          <p:nvPr/>
        </p:nvSpPr>
        <p:spPr>
          <a:xfrm>
            <a:off x="675756" y="3124200"/>
            <a:ext cx="7817599" cy="2077719"/>
          </a:xfrm>
          <a:prstGeom prst="rect">
            <a:avLst/>
          </a:prstGeom>
          <a:noFill/>
          <a:ln cap="flat" cmpd="sng" w="9525">
            <a:solidFill>
              <a:srgbClr val="21798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21798F"/>
              </a:buClr>
              <a:buFont typeface="Quattrocen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26127" y="1719071"/>
            <a:ext cx="4038599" cy="44074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648200" y="1719071"/>
            <a:ext cx="4038599" cy="44074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426127" y="1722438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 algn="ctr">
              <a:spcBef>
                <a:spcPts val="0"/>
              </a:spcBef>
              <a:buFont typeface="Questrial"/>
              <a:buNone/>
              <a:defRPr/>
            </a:lvl1pPr>
            <a:lvl2pPr indent="0" lvl="1" marL="457200" rtl="0">
              <a:spcBef>
                <a:spcPts val="0"/>
              </a:spcBef>
              <a:buFont typeface="Questrial"/>
              <a:buNone/>
              <a:defRPr/>
            </a:lvl2pPr>
            <a:lvl3pPr indent="0" lvl="2" marL="914400" rtl="0">
              <a:spcBef>
                <a:spcPts val="0"/>
              </a:spcBef>
              <a:buFont typeface="Questrial"/>
              <a:buNone/>
              <a:defRPr/>
            </a:lvl3pPr>
            <a:lvl4pPr indent="0" lvl="3" marL="1371600" rtl="0">
              <a:spcBef>
                <a:spcPts val="0"/>
              </a:spcBef>
              <a:buFont typeface="Questrial"/>
              <a:buNone/>
              <a:defRPr/>
            </a:lvl4pPr>
            <a:lvl5pPr indent="0" lvl="4" marL="1828800" rtl="0">
              <a:spcBef>
                <a:spcPts val="0"/>
              </a:spcBef>
              <a:buFont typeface="Questrial"/>
              <a:buNone/>
              <a:defRPr/>
            </a:lvl5pPr>
            <a:lvl6pPr indent="0" lvl="5" marL="2286000" rtl="0">
              <a:spcBef>
                <a:spcPts val="0"/>
              </a:spcBef>
              <a:buFont typeface="Questrial"/>
              <a:buNone/>
              <a:defRPr/>
            </a:lvl6pPr>
            <a:lvl7pPr indent="0" lvl="6" marL="2743200" rtl="0">
              <a:spcBef>
                <a:spcPts val="0"/>
              </a:spcBef>
              <a:buFont typeface="Questrial"/>
              <a:buNone/>
              <a:defRPr/>
            </a:lvl7pPr>
            <a:lvl8pPr indent="0" lvl="7" marL="3200400" rtl="0">
              <a:spcBef>
                <a:spcPts val="0"/>
              </a:spcBef>
              <a:buFont typeface="Questrial"/>
              <a:buNone/>
              <a:defRPr/>
            </a:lvl8pPr>
            <a:lvl9pPr indent="0" lvl="8" marL="3657600" rtl="0">
              <a:spcBef>
                <a:spcPts val="0"/>
              </a:spcBef>
              <a:buFont typeface="Questrial"/>
              <a:buNone/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26127" y="2438400"/>
            <a:ext cx="4040187" cy="3687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3" type="body"/>
          </p:nvPr>
        </p:nvSpPr>
        <p:spPr>
          <a:xfrm>
            <a:off x="4645025" y="1722438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 algn="ctr">
              <a:spcBef>
                <a:spcPts val="0"/>
              </a:spcBef>
              <a:buFont typeface="Questrial"/>
              <a:buNone/>
              <a:defRPr/>
            </a:lvl1pPr>
            <a:lvl2pPr indent="0" lvl="1" marL="457200" rtl="0">
              <a:spcBef>
                <a:spcPts val="0"/>
              </a:spcBef>
              <a:buFont typeface="Questrial"/>
              <a:buNone/>
              <a:defRPr/>
            </a:lvl2pPr>
            <a:lvl3pPr indent="0" lvl="2" marL="914400" rtl="0">
              <a:spcBef>
                <a:spcPts val="0"/>
              </a:spcBef>
              <a:buFont typeface="Questrial"/>
              <a:buNone/>
              <a:defRPr/>
            </a:lvl3pPr>
            <a:lvl4pPr indent="0" lvl="3" marL="1371600" rtl="0">
              <a:spcBef>
                <a:spcPts val="0"/>
              </a:spcBef>
              <a:buFont typeface="Questrial"/>
              <a:buNone/>
              <a:defRPr/>
            </a:lvl4pPr>
            <a:lvl5pPr indent="0" lvl="4" marL="1828800" rtl="0">
              <a:spcBef>
                <a:spcPts val="0"/>
              </a:spcBef>
              <a:buFont typeface="Questrial"/>
              <a:buNone/>
              <a:defRPr/>
            </a:lvl5pPr>
            <a:lvl6pPr indent="0" lvl="5" marL="2286000" rtl="0">
              <a:spcBef>
                <a:spcPts val="0"/>
              </a:spcBef>
              <a:buFont typeface="Questrial"/>
              <a:buNone/>
              <a:defRPr/>
            </a:lvl6pPr>
            <a:lvl7pPr indent="0" lvl="6" marL="2743200" rtl="0">
              <a:spcBef>
                <a:spcPts val="0"/>
              </a:spcBef>
              <a:buFont typeface="Questrial"/>
              <a:buNone/>
              <a:defRPr/>
            </a:lvl7pPr>
            <a:lvl8pPr indent="0" lvl="7" marL="3200400" rtl="0">
              <a:spcBef>
                <a:spcPts val="0"/>
              </a:spcBef>
              <a:buFont typeface="Questrial"/>
              <a:buNone/>
              <a:defRPr/>
            </a:lvl8pPr>
            <a:lvl9pPr indent="0" lvl="8" marL="3657600" rtl="0">
              <a:spcBef>
                <a:spcPts val="0"/>
              </a:spcBef>
              <a:buFont typeface="Questrial"/>
              <a:buNone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4" type="body"/>
          </p:nvPr>
        </p:nvSpPr>
        <p:spPr>
          <a:xfrm>
            <a:off x="4645025" y="2438400"/>
            <a:ext cx="4041774" cy="3687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21798F"/>
              </a:buClr>
              <a:buFont typeface="Quattrocen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91440" y="101600"/>
            <a:ext cx="8961120" cy="6664959"/>
          </a:xfrm>
          <a:prstGeom prst="roundRect">
            <a:avLst>
              <a:gd fmla="val 1735" name="adj"/>
            </a:avLst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91440" y="101600"/>
            <a:ext cx="8961120" cy="6664959"/>
          </a:xfrm>
          <a:prstGeom prst="roundRect">
            <a:avLst>
              <a:gd fmla="val 1735" name="adj"/>
            </a:avLst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886200" y="685800"/>
            <a:ext cx="4572000" cy="52578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560033" y="1505712"/>
            <a:ext cx="2716565" cy="3523488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676689" y="1642472"/>
            <a:ext cx="2483254" cy="323432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21798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7" name="Shape 87"/>
          <p:cNvSpPr txBox="1"/>
          <p:nvPr>
            <p:ph idx="2" type="body"/>
          </p:nvPr>
        </p:nvSpPr>
        <p:spPr>
          <a:xfrm>
            <a:off x="769000" y="2971800"/>
            <a:ext cx="2298633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400"/>
              </a:spcBef>
              <a:buClr>
                <a:srgbClr val="16515F"/>
              </a:buClr>
              <a:buFont typeface="Questrial"/>
              <a:buNone/>
              <a:defRPr/>
            </a:lvl1pPr>
            <a:lvl2pPr indent="0" lvl="1" marL="457200" rtl="0">
              <a:spcBef>
                <a:spcPts val="0"/>
              </a:spcBef>
              <a:buFont typeface="Questrial"/>
              <a:buNone/>
              <a:defRPr/>
            </a:lvl2pPr>
            <a:lvl3pPr indent="0" lvl="2" marL="914400" rtl="0">
              <a:spcBef>
                <a:spcPts val="0"/>
              </a:spcBef>
              <a:buFont typeface="Questrial"/>
              <a:buNone/>
              <a:defRPr/>
            </a:lvl3pPr>
            <a:lvl4pPr indent="0" lvl="3" marL="1371600" rtl="0">
              <a:spcBef>
                <a:spcPts val="0"/>
              </a:spcBef>
              <a:buFont typeface="Questrial"/>
              <a:buNone/>
              <a:defRPr/>
            </a:lvl4pPr>
            <a:lvl5pPr indent="0" lvl="4" marL="1828800" rtl="0">
              <a:spcBef>
                <a:spcPts val="0"/>
              </a:spcBef>
              <a:buFont typeface="Questrial"/>
              <a:buNone/>
              <a:defRPr/>
            </a:lvl5pPr>
            <a:lvl6pPr indent="0" lvl="5" marL="2286000" rtl="0">
              <a:spcBef>
                <a:spcPts val="0"/>
              </a:spcBef>
              <a:buFont typeface="Questrial"/>
              <a:buNone/>
              <a:defRPr/>
            </a:lvl6pPr>
            <a:lvl7pPr indent="0" lvl="6" marL="2743200" rtl="0">
              <a:spcBef>
                <a:spcPts val="0"/>
              </a:spcBef>
              <a:buFont typeface="Questrial"/>
              <a:buNone/>
              <a:defRPr/>
            </a:lvl7pPr>
            <a:lvl8pPr indent="0" lvl="7" marL="3200400" rtl="0">
              <a:spcBef>
                <a:spcPts val="0"/>
              </a:spcBef>
              <a:buFont typeface="Questrial"/>
              <a:buNone/>
              <a:defRPr/>
            </a:lvl8pPr>
            <a:lvl9pPr indent="0" lvl="8" marL="3657600" rtl="0">
              <a:spcBef>
                <a:spcPts val="0"/>
              </a:spcBef>
              <a:buFont typeface="Questrial"/>
              <a:buNone/>
              <a:defRPr/>
            </a:lvl9pPr>
          </a:lstStyle>
          <a:p/>
        </p:txBody>
      </p:sp>
      <p:sp>
        <p:nvSpPr>
          <p:cNvPr id="88" name="Shape 88"/>
          <p:cNvSpPr txBox="1"/>
          <p:nvPr>
            <p:ph type="title"/>
          </p:nvPr>
        </p:nvSpPr>
        <p:spPr>
          <a:xfrm>
            <a:off x="769000" y="1734311"/>
            <a:ext cx="2298633" cy="11916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91440" y="101600"/>
            <a:ext cx="8961120" cy="6664959"/>
          </a:xfrm>
          <a:prstGeom prst="roundRect">
            <a:avLst>
              <a:gd fmla="val 1735" name="adj"/>
            </a:avLst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2" name="Shape 92"/>
          <p:cNvSpPr/>
          <p:nvPr>
            <p:ph idx="2" type="pic"/>
          </p:nvPr>
        </p:nvSpPr>
        <p:spPr>
          <a:xfrm>
            <a:off x="685800" y="621437"/>
            <a:ext cx="7772400" cy="4331564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685800" y="4953000"/>
            <a:ext cx="7772400" cy="1371599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761999" y="5029200"/>
            <a:ext cx="7600765" cy="12029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/>
          <p:nvPr/>
        </p:nvSpPr>
        <p:spPr>
          <a:xfrm>
            <a:off x="914400" y="5638800"/>
            <a:ext cx="7328513" cy="451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605589" y="5074919"/>
            <a:ext cx="7946135" cy="10972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956288" y="5656555"/>
            <a:ext cx="7244735" cy="401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ctr">
              <a:spcBef>
                <a:spcPts val="0"/>
              </a:spcBef>
              <a:buClr>
                <a:srgbClr val="FFFFFF"/>
              </a:buClr>
              <a:buFont typeface="Questrial"/>
              <a:buNone/>
              <a:defRPr/>
            </a:lvl1pPr>
            <a:lvl2pPr indent="0" lvl="1" marL="457200" rtl="0">
              <a:spcBef>
                <a:spcPts val="0"/>
              </a:spcBef>
              <a:buFont typeface="Questrial"/>
              <a:buNone/>
              <a:defRPr/>
            </a:lvl2pPr>
            <a:lvl3pPr indent="0" lvl="2" marL="914400" rtl="0">
              <a:spcBef>
                <a:spcPts val="0"/>
              </a:spcBef>
              <a:buFont typeface="Questrial"/>
              <a:buNone/>
              <a:defRPr/>
            </a:lvl3pPr>
            <a:lvl4pPr indent="0" lvl="3" marL="1371600" rtl="0">
              <a:spcBef>
                <a:spcPts val="0"/>
              </a:spcBef>
              <a:buFont typeface="Questrial"/>
              <a:buNone/>
              <a:defRPr/>
            </a:lvl4pPr>
            <a:lvl5pPr indent="0" lvl="4" marL="1828800" rtl="0">
              <a:spcBef>
                <a:spcPts val="0"/>
              </a:spcBef>
              <a:buFont typeface="Questrial"/>
              <a:buNone/>
              <a:defRPr/>
            </a:lvl5pPr>
            <a:lvl6pPr indent="0" lvl="5" marL="2286000" rtl="0">
              <a:spcBef>
                <a:spcPts val="0"/>
              </a:spcBef>
              <a:buFont typeface="Questrial"/>
              <a:buNone/>
              <a:defRPr/>
            </a:lvl6pPr>
            <a:lvl7pPr indent="0" lvl="6" marL="2743200" rtl="0">
              <a:spcBef>
                <a:spcPts val="0"/>
              </a:spcBef>
              <a:buFont typeface="Questrial"/>
              <a:buNone/>
              <a:defRPr/>
            </a:lvl7pPr>
            <a:lvl8pPr indent="0" lvl="7" marL="3200400" rtl="0">
              <a:spcBef>
                <a:spcPts val="0"/>
              </a:spcBef>
              <a:buFont typeface="Questrial"/>
              <a:buNone/>
              <a:defRPr/>
            </a:lvl8pPr>
            <a:lvl9pPr indent="0" lvl="8" marL="3657600" rtl="0">
              <a:spcBef>
                <a:spcPts val="0"/>
              </a:spcBef>
              <a:buFont typeface="Questrial"/>
              <a:buNone/>
              <a:defRPr/>
            </a:lvl9pPr>
          </a:lstStyle>
          <a:p/>
        </p:txBody>
      </p:sp>
      <p:sp>
        <p:nvSpPr>
          <p:cNvPr id="101" name="Shape 101"/>
          <p:cNvSpPr txBox="1"/>
          <p:nvPr>
            <p:ph type="title"/>
          </p:nvPr>
        </p:nvSpPr>
        <p:spPr>
          <a:xfrm>
            <a:off x="914400" y="5105400"/>
            <a:ext cx="7328513" cy="523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91440" y="101600"/>
            <a:ext cx="8961120" cy="6664959"/>
          </a:xfrm>
          <a:prstGeom prst="roundRect">
            <a:avLst>
              <a:gd fmla="val 1735" name="adj"/>
            </a:avLst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342900" marR="0" rtl="0" algn="l">
              <a:spcBef>
                <a:spcPts val="480"/>
              </a:spcBef>
              <a:buClr>
                <a:schemeClr val="accent1"/>
              </a:buClr>
              <a:buFont typeface="Questrial"/>
              <a:buChar char="•"/>
              <a:defRPr/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Font typeface="Questrial"/>
              <a:buChar char="•"/>
              <a:defRPr/>
            </a:lvl2pPr>
            <a:lvl3pPr indent="-114300" lvl="2" marL="914400" marR="0" rtl="0" algn="l">
              <a:spcBef>
                <a:spcPts val="360"/>
              </a:spcBef>
              <a:buClr>
                <a:schemeClr val="accent3"/>
              </a:buClr>
              <a:buFont typeface="Questrial"/>
              <a:buChar char="•"/>
              <a:defRPr/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Font typeface="Questrial"/>
              <a:buChar char="•"/>
              <a:defRPr/>
            </a:lvl4pPr>
            <a:lvl5pPr indent="-132080" lvl="4" marL="1554480" marR="0" rtl="0" algn="l">
              <a:spcBef>
                <a:spcPts val="320"/>
              </a:spcBef>
              <a:buClr>
                <a:schemeClr val="accent5"/>
              </a:buClr>
              <a:buFont typeface="Questrial"/>
              <a:buChar char="•"/>
              <a:defRPr/>
            </a:lvl5pPr>
            <a:lvl6pPr indent="-99060" lvl="5" marL="1737360" marR="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•"/>
              <a:defRPr/>
            </a:lvl6pPr>
            <a:lvl7pPr indent="-93979" lvl="6" marL="2011679" marR="0" rtl="0" algn="l">
              <a:spcBef>
                <a:spcPts val="280"/>
              </a:spcBef>
              <a:buClr>
                <a:schemeClr val="accent2"/>
              </a:buClr>
              <a:buFont typeface="Questrial"/>
              <a:buChar char="•"/>
              <a:defRPr/>
            </a:lvl7pPr>
            <a:lvl8pPr indent="-99060" lvl="7" marL="2194560" marR="0" rtl="0" algn="l">
              <a:spcBef>
                <a:spcPts val="280"/>
              </a:spcBef>
              <a:buClr>
                <a:schemeClr val="accent3"/>
              </a:buClr>
              <a:buFont typeface="Questrial"/>
              <a:buChar char="•"/>
              <a:defRPr/>
            </a:lvl8pPr>
            <a:lvl9pPr indent="-104139" lvl="8" marL="2377440" marR="0" rtl="0" algn="l">
              <a:spcBef>
                <a:spcPts val="280"/>
              </a:spcBef>
              <a:buClr>
                <a:schemeClr val="accent4"/>
              </a:buClr>
              <a:buFont typeface="Questrial"/>
              <a:buChar char="•"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274319" y="278165"/>
            <a:ext cx="8595359" cy="132588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72862" y="372862"/>
            <a:ext cx="8380519" cy="11185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" name="Shape 18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1798F"/>
              </a:buClr>
              <a:buFont typeface="Quattrocento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jpg"/><Relationship Id="rId4" Type="http://schemas.openxmlformats.org/officeDocument/2006/relationships/image" Target="../media/image0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Relationship Id="rId4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Relationship Id="rId4" Type="http://schemas.openxmlformats.org/officeDocument/2006/relationships/image" Target="../media/image0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png"/><Relationship Id="rId4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Relationship Id="rId4" Type="http://schemas.openxmlformats.org/officeDocument/2006/relationships/image" Target="../media/image12.png"/><Relationship Id="rId5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subTitle"/>
          </p:nvPr>
        </p:nvSpPr>
        <p:spPr>
          <a:xfrm>
            <a:off x="604700" y="4446225"/>
            <a:ext cx="65532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By: Lupita Ibarra, Kareli Chavez, and Aranza Padilla</a:t>
            </a:r>
          </a:p>
        </p:txBody>
      </p:sp>
      <p:sp>
        <p:nvSpPr>
          <p:cNvPr id="121" name="Shape 121"/>
          <p:cNvSpPr txBox="1"/>
          <p:nvPr>
            <p:ph type="ctrTitle"/>
          </p:nvPr>
        </p:nvSpPr>
        <p:spPr>
          <a:xfrm>
            <a:off x="604704" y="3227033"/>
            <a:ext cx="6629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DFEFE"/>
              </a:buClr>
              <a:buSzPct val="25000"/>
              <a:buFont typeface="Quattrocento"/>
              <a:buNone/>
            </a:pPr>
            <a:r>
              <a:rPr b="1" i="0" lang="en-US" sz="6600" u="none" cap="none" strike="noStrike">
                <a:solidFill>
                  <a:srgbClr val="FDFEFE"/>
                </a:solidFill>
                <a:latin typeface="Quattrocento"/>
                <a:ea typeface="Quattrocento"/>
                <a:cs typeface="Quattrocento"/>
                <a:sym typeface="Quattrocento"/>
              </a:rPr>
              <a:t>Frida Kahlo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1798F"/>
              </a:buClr>
              <a:buSzPct val="25000"/>
              <a:buFont typeface="Quattrocento"/>
              <a:buNone/>
            </a:pPr>
            <a:r>
              <a:rPr b="0" i="0" lang="en-US" sz="3500" u="none" cap="small" strike="noStrike">
                <a:solidFill>
                  <a:srgbClr val="21798F"/>
                </a:solidFill>
                <a:latin typeface="Quattrocento"/>
                <a:ea typeface="Quattrocento"/>
                <a:cs typeface="Quattrocento"/>
                <a:sym typeface="Quattrocento"/>
              </a:rPr>
              <a:t>Citas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57200" y="17526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"A TRIBUTE TO FRIDA KAHLO." n. page. Web. 5 Feb. 2014. &lt;http://www.fridakahlo.com/&gt;. 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"Brief Biography." Frida Kahlo Fans. (2008): n. page. Web. 5 Feb. 2014. &lt;http://www.fridakahlofans.com/mainmenu.html&gt;. 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Gross, Sylvia Maria. "The Tempestuous Relationship Between Frida Kahlo And Diego Rivera." 15 Jul 2013: n. page. Print. &lt;http://kcur.org/post/tempestuous-relationship-between-frida-kahlo-and-diego-rivera&gt;.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Morales, Miguel Angel. "EL ACCIDENTE DE FRIDA EN 1925 ." 7 Enero 2012: n. page. Web. 12 Feb. 2014. &lt;http://miguelangelmoralex-bitacora.blogspot.com/2012/01/el-accidente-de-frida-en-1925.html&gt;.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Stechler, Amy. "The life and times of Frida Kahlo." (2005): n. page. Web. 5 Feb. 2014. &lt;http://www.pbs.org/weta/fridakahlo/life/&gt;.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"Su Niñez Y Adolescencia." La Casa De Frida. Adriana, 23 Aug. 2007. Web. 19 Feb. 2014.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C7F3FF"/>
              </a:buClr>
              <a:buSzPct val="25000"/>
              <a:buFont typeface="Arial"/>
              <a:buNone/>
            </a:pPr>
            <a:r>
              <a:rPr b="1" i="0" lang="en-US" sz="7200" u="none" cap="none" strike="noStrike">
                <a:solidFill>
                  <a:srgbClr val="C7F3FF"/>
                </a:solidFill>
                <a:latin typeface="Arial"/>
                <a:ea typeface="Arial"/>
                <a:cs typeface="Arial"/>
                <a:sym typeface="Arial"/>
              </a:rPr>
              <a:t>Basicos de Frida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-114885" y="1763708"/>
            <a:ext cx="6896686" cy="5079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ctr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97368"/>
              <a:buFont typeface="Cantata One"/>
              <a:buChar char="•"/>
            </a:pPr>
            <a:r>
              <a:rPr b="0" i="0" lang="en-US" sz="1850" u="none" cap="none" strike="noStrike">
                <a:solidFill>
                  <a:schemeClr val="dk2"/>
                </a:solidFill>
                <a:latin typeface="Cantata One"/>
                <a:ea typeface="Cantata One"/>
                <a:cs typeface="Cantata One"/>
                <a:sym typeface="Cantata One"/>
              </a:rPr>
              <a:t>Nombre Completo: Magdalena Carmen Frida Kahlo Calderon</a:t>
            </a:r>
          </a:p>
          <a:p>
            <a:pPr indent="-228600" lvl="0" marL="342900" marR="0" rtl="0" algn="ctr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97368"/>
              <a:buFont typeface="Cantata One"/>
              <a:buChar char="•"/>
            </a:pPr>
            <a:r>
              <a:rPr b="0" i="0" lang="en-US" sz="1850" u="none" cap="none" strike="noStrike">
                <a:solidFill>
                  <a:schemeClr val="dk2"/>
                </a:solidFill>
                <a:latin typeface="Cantata One"/>
                <a:ea typeface="Cantata One"/>
                <a:cs typeface="Cantata One"/>
                <a:sym typeface="Cantata One"/>
              </a:rPr>
              <a:t>Nombre Despues: Frida Kahlo de Rivera</a:t>
            </a:r>
          </a:p>
          <a:p>
            <a:pPr indent="-228600" lvl="0" marL="342900" marR="0" rtl="0" algn="ctr">
              <a:lnSpc>
                <a:spcPct val="80000"/>
              </a:lnSpc>
              <a:spcBef>
                <a:spcPts val="372"/>
              </a:spcBef>
              <a:buClr>
                <a:schemeClr val="accent1"/>
              </a:buClr>
              <a:buSzPct val="97894"/>
              <a:buFont typeface="Questrial"/>
              <a:buNone/>
            </a:pPr>
            <a:r>
              <a:t/>
            </a:r>
            <a:endParaRPr b="0" i="0" sz="1850" u="none" cap="none" strike="noStrike">
              <a:solidFill>
                <a:schemeClr val="dk2"/>
              </a:solidFill>
              <a:latin typeface="Cantata One"/>
              <a:ea typeface="Cantata One"/>
              <a:cs typeface="Cantata One"/>
              <a:sym typeface="Cantata One"/>
            </a:endParaRPr>
          </a:p>
          <a:p>
            <a:pPr indent="-228600" lvl="0" marL="342900" marR="0" rtl="0" algn="ctr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97368"/>
              <a:buFont typeface="Cantata One"/>
              <a:buChar char="•"/>
            </a:pPr>
            <a:r>
              <a:rPr b="0" i="0" lang="en-US" sz="1850" u="none" cap="none" strike="noStrike">
                <a:solidFill>
                  <a:schemeClr val="dk2"/>
                </a:solidFill>
                <a:latin typeface="Cantata One"/>
                <a:ea typeface="Cantata One"/>
                <a:cs typeface="Cantata One"/>
                <a:sym typeface="Cantata One"/>
              </a:rPr>
              <a:t>Nacida: Julio 6, 1907, Coyoacán, Mexico</a:t>
            </a:r>
          </a:p>
          <a:p>
            <a:pPr indent="-228600" lvl="0" marL="342900" marR="0" rtl="0" algn="ctr">
              <a:lnSpc>
                <a:spcPct val="80000"/>
              </a:lnSpc>
              <a:spcBef>
                <a:spcPts val="372"/>
              </a:spcBef>
              <a:buClr>
                <a:schemeClr val="accent1"/>
              </a:buClr>
              <a:buSzPct val="97894"/>
              <a:buFont typeface="Questrial"/>
              <a:buNone/>
            </a:pPr>
            <a:r>
              <a:t/>
            </a:r>
            <a:endParaRPr b="0" i="0" sz="1850" u="none" cap="none" strike="noStrike">
              <a:solidFill>
                <a:schemeClr val="dk2"/>
              </a:solidFill>
              <a:latin typeface="Cantata One"/>
              <a:ea typeface="Cantata One"/>
              <a:cs typeface="Cantata One"/>
              <a:sym typeface="Cantata One"/>
            </a:endParaRPr>
          </a:p>
          <a:p>
            <a:pPr indent="-228600" lvl="0" marL="342900" marR="0" rtl="0" algn="ctr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97368"/>
              <a:buFont typeface="Cantata One"/>
              <a:buChar char="•"/>
            </a:pPr>
            <a:r>
              <a:rPr b="0" i="0" lang="en-US" sz="1850" u="none" cap="none" strike="noStrike">
                <a:solidFill>
                  <a:schemeClr val="dk2"/>
                </a:solidFill>
                <a:latin typeface="Cantata One"/>
                <a:ea typeface="Cantata One"/>
                <a:cs typeface="Cantata One"/>
                <a:sym typeface="Cantata One"/>
              </a:rPr>
              <a:t>Fallecio: Julio 13, 1954, Coyoacán, Mexico</a:t>
            </a:r>
          </a:p>
          <a:p>
            <a:pPr indent="-233680" lvl="1" marL="640080" marR="0" rtl="0" algn="ctr">
              <a:lnSpc>
                <a:spcPct val="80000"/>
              </a:lnSpc>
              <a:spcBef>
                <a:spcPts val="310"/>
              </a:spcBef>
              <a:buClr>
                <a:schemeClr val="accent2"/>
              </a:buClr>
              <a:buSzPct val="96875"/>
              <a:buFont typeface="Cantata One"/>
              <a:buChar char="•"/>
            </a:pPr>
            <a:r>
              <a:rPr b="0" i="0" lang="en-US" sz="1550" u="none" cap="none" strike="noStrike">
                <a:solidFill>
                  <a:schemeClr val="dk2"/>
                </a:solidFill>
                <a:latin typeface="Cantata One"/>
                <a:ea typeface="Cantata One"/>
                <a:cs typeface="Cantata One"/>
                <a:sym typeface="Cantata One"/>
              </a:rPr>
              <a:t>Tenia 47 Años</a:t>
            </a:r>
          </a:p>
          <a:p>
            <a:pPr indent="-228600" lvl="0" marL="342900" marR="0" rtl="0" algn="ctr">
              <a:lnSpc>
                <a:spcPct val="80000"/>
              </a:lnSpc>
              <a:spcBef>
                <a:spcPts val="372"/>
              </a:spcBef>
              <a:buClr>
                <a:schemeClr val="accent1"/>
              </a:buClr>
              <a:buSzPct val="97894"/>
              <a:buFont typeface="Questrial"/>
              <a:buNone/>
            </a:pPr>
            <a:r>
              <a:t/>
            </a:r>
            <a:endParaRPr b="0" i="0" sz="1850" u="none" cap="none" strike="noStrike">
              <a:solidFill>
                <a:schemeClr val="dk2"/>
              </a:solidFill>
              <a:latin typeface="Cantata One"/>
              <a:ea typeface="Cantata One"/>
              <a:cs typeface="Cantata One"/>
              <a:sym typeface="Cantata One"/>
            </a:endParaRPr>
          </a:p>
          <a:p>
            <a:pPr indent="-228600" lvl="0" marL="342900" marR="0" rtl="0" algn="ctr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97368"/>
              <a:buFont typeface="Cantata One"/>
              <a:buChar char="•"/>
            </a:pPr>
            <a:r>
              <a:rPr b="0" i="0" lang="en-US" sz="1850" u="none" cap="none" strike="noStrike">
                <a:solidFill>
                  <a:schemeClr val="dk2"/>
                </a:solidFill>
                <a:latin typeface="Cantata One"/>
                <a:ea typeface="Cantata One"/>
                <a:cs typeface="Cantata One"/>
                <a:sym typeface="Cantata One"/>
              </a:rPr>
              <a:t>Usa colores vibrantes </a:t>
            </a:r>
          </a:p>
          <a:p>
            <a:pPr indent="-233680" lvl="1" marL="640080" marR="0" rtl="0" algn="ctr">
              <a:lnSpc>
                <a:spcPct val="80000"/>
              </a:lnSpc>
              <a:spcBef>
                <a:spcPts val="310"/>
              </a:spcBef>
              <a:buClr>
                <a:schemeClr val="accent2"/>
              </a:buClr>
              <a:buSzPct val="96875"/>
              <a:buFont typeface="Cantata One"/>
              <a:buChar char="•"/>
            </a:pPr>
            <a:r>
              <a:rPr b="0" i="0" lang="en-US" sz="1550" u="none" cap="none" strike="noStrike">
                <a:solidFill>
                  <a:schemeClr val="dk2"/>
                </a:solidFill>
                <a:latin typeface="Cantata One"/>
                <a:ea typeface="Cantata One"/>
                <a:cs typeface="Cantata One"/>
                <a:sym typeface="Cantata One"/>
              </a:rPr>
              <a:t> en un estilo que es basado en las culturas de Mexico</a:t>
            </a:r>
          </a:p>
          <a:p>
            <a:pPr indent="0" lvl="0" marL="114300" marR="0" rtl="0" algn="ctr">
              <a:lnSpc>
                <a:spcPct val="80000"/>
              </a:lnSpc>
              <a:spcBef>
                <a:spcPts val="372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t/>
            </a:r>
            <a:endParaRPr b="0" i="0" sz="1850" u="none" cap="none" strike="noStrike">
              <a:solidFill>
                <a:schemeClr val="dk2"/>
              </a:solidFill>
              <a:latin typeface="Cantata One"/>
              <a:ea typeface="Cantata One"/>
              <a:cs typeface="Cantata One"/>
              <a:sym typeface="Cantata One"/>
            </a:endParaRPr>
          </a:p>
          <a:p>
            <a:pPr indent="-228600" lvl="0" marL="342900" marR="0" rtl="0" algn="ctr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97368"/>
              <a:buFont typeface="Cantata One"/>
              <a:buChar char="•"/>
            </a:pPr>
            <a:r>
              <a:rPr b="0" i="0" lang="en-US" sz="1850" u="none" cap="none" strike="noStrike">
                <a:solidFill>
                  <a:schemeClr val="dk2"/>
                </a:solidFill>
                <a:latin typeface="Cantata One"/>
                <a:ea typeface="Cantata One"/>
                <a:cs typeface="Cantata One"/>
                <a:sym typeface="Cantata One"/>
              </a:rPr>
              <a:t>Tenia un álter ego </a:t>
            </a:r>
          </a:p>
          <a:p>
            <a:pPr indent="-228600" lvl="0" marL="342900" marR="0" rtl="0" algn="ctr">
              <a:lnSpc>
                <a:spcPct val="80000"/>
              </a:lnSpc>
              <a:spcBef>
                <a:spcPts val="372"/>
              </a:spcBef>
              <a:buClr>
                <a:schemeClr val="accent1"/>
              </a:buClr>
              <a:buSzPct val="97894"/>
              <a:buFont typeface="Questrial"/>
              <a:buNone/>
            </a:pPr>
            <a:r>
              <a:t/>
            </a:r>
            <a:endParaRPr b="0" i="0" sz="1850" u="none" cap="none" strike="noStrike">
              <a:solidFill>
                <a:schemeClr val="dk2"/>
              </a:solidFill>
              <a:latin typeface="Cantata One"/>
              <a:ea typeface="Cantata One"/>
              <a:cs typeface="Cantata One"/>
              <a:sym typeface="Cantata One"/>
            </a:endParaRPr>
          </a:p>
          <a:p>
            <a:pPr indent="-228600" lvl="0" marL="342900" marR="0" rtl="0" algn="ctr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97368"/>
              <a:buFont typeface="Cantata One"/>
              <a:buChar char="•"/>
            </a:pPr>
            <a:r>
              <a:rPr b="0" i="0" lang="en-US" sz="1850" u="none" cap="none" strike="noStrike">
                <a:solidFill>
                  <a:schemeClr val="dk2"/>
                </a:solidFill>
                <a:latin typeface="Cantata One"/>
                <a:ea typeface="Cantata One"/>
                <a:cs typeface="Cantata One"/>
                <a:sym typeface="Cantata One"/>
              </a:rPr>
              <a:t>Tuvo un accidente </a:t>
            </a:r>
          </a:p>
          <a:p>
            <a:pPr indent="-233680" lvl="1" marL="640080" marR="0" rtl="0" algn="ctr">
              <a:lnSpc>
                <a:spcPct val="80000"/>
              </a:lnSpc>
              <a:spcBef>
                <a:spcPts val="310"/>
              </a:spcBef>
              <a:buClr>
                <a:schemeClr val="accent2"/>
              </a:buClr>
              <a:buSzPct val="96875"/>
              <a:buFont typeface="Cantata One"/>
              <a:buChar char="•"/>
            </a:pPr>
            <a:r>
              <a:rPr b="0" i="0" lang="en-US" sz="1550" u="none" cap="none" strike="noStrike">
                <a:solidFill>
                  <a:schemeClr val="dk2"/>
                </a:solidFill>
                <a:latin typeface="Cantata One"/>
                <a:ea typeface="Cantata One"/>
                <a:cs typeface="Cantata One"/>
                <a:sym typeface="Cantata One"/>
              </a:rPr>
              <a:t>causado por un autobus</a:t>
            </a:r>
          </a:p>
          <a:p>
            <a:pPr indent="-228600" lvl="2" marL="914400" marR="0" rtl="0" algn="ctr">
              <a:lnSpc>
                <a:spcPct val="80000"/>
              </a:lnSpc>
              <a:spcBef>
                <a:spcPts val="280"/>
              </a:spcBef>
              <a:buClr>
                <a:schemeClr val="accent3"/>
              </a:buClr>
              <a:buSzPct val="100000"/>
              <a:buFont typeface="Cantata One"/>
              <a:buChar char="•"/>
            </a:pPr>
            <a:r>
              <a:rPr b="0" i="0" lang="en-US" sz="1400" u="none" cap="none" strike="noStrike">
                <a:solidFill>
                  <a:schemeClr val="dk2"/>
                </a:solidFill>
                <a:latin typeface="Cantata One"/>
                <a:ea typeface="Cantata One"/>
                <a:cs typeface="Cantata One"/>
                <a:sym typeface="Cantata One"/>
              </a:rPr>
              <a:t>Septiembre 17, 1925</a:t>
            </a:r>
          </a:p>
          <a:p>
            <a:pPr indent="-228600" lvl="2" marL="914400" marR="0" rtl="0" algn="ctr">
              <a:lnSpc>
                <a:spcPct val="80000"/>
              </a:lnSpc>
              <a:spcBef>
                <a:spcPts val="280"/>
              </a:spcBef>
              <a:buClr>
                <a:schemeClr val="accent3"/>
              </a:buClr>
              <a:buSzPct val="100000"/>
              <a:buFont typeface="Cantata One"/>
              <a:buChar char="•"/>
            </a:pPr>
            <a:r>
              <a:rPr b="0" i="0" lang="en-US" sz="1400" u="none" cap="none" strike="noStrike">
                <a:solidFill>
                  <a:schemeClr val="dk2"/>
                </a:solidFill>
                <a:latin typeface="Cantata One"/>
                <a:ea typeface="Cantata One"/>
                <a:cs typeface="Cantata One"/>
                <a:sym typeface="Cantata One"/>
              </a:rPr>
              <a:t>Fue operada mas de 35 vecez</a:t>
            </a:r>
          </a:p>
          <a:p>
            <a:pPr indent="-228600" lvl="0" marL="342900" marR="0" rtl="0" algn="ctr">
              <a:lnSpc>
                <a:spcPct val="80000"/>
              </a:lnSpc>
              <a:spcBef>
                <a:spcPts val="372"/>
              </a:spcBef>
              <a:buClr>
                <a:schemeClr val="accent1"/>
              </a:buClr>
              <a:buSzPct val="97894"/>
              <a:buFont typeface="Questrial"/>
              <a:buNone/>
            </a:pPr>
            <a:r>
              <a:t/>
            </a:r>
            <a:endParaRPr b="0" i="0" sz="1850" u="none" cap="none" strike="noStrike">
              <a:solidFill>
                <a:schemeClr val="dk2"/>
              </a:solidFill>
              <a:latin typeface="Cantata One"/>
              <a:ea typeface="Cantata One"/>
              <a:cs typeface="Cantata One"/>
              <a:sym typeface="Cantata One"/>
            </a:endParaRPr>
          </a:p>
          <a:p>
            <a:pPr indent="-228600" lvl="0" marL="342900" marR="0" rtl="0" algn="ctr">
              <a:lnSpc>
                <a:spcPct val="80000"/>
              </a:lnSpc>
              <a:spcBef>
                <a:spcPts val="372"/>
              </a:spcBef>
              <a:buClr>
                <a:schemeClr val="accent1"/>
              </a:buClr>
              <a:buSzPct val="97894"/>
              <a:buFont typeface="Questrial"/>
              <a:buNone/>
            </a:pPr>
            <a:r>
              <a:t/>
            </a:r>
            <a:endParaRPr b="0" i="0" sz="1850" u="none" cap="none" strike="noStrike">
              <a:solidFill>
                <a:schemeClr val="dk2"/>
              </a:solidFill>
              <a:latin typeface="Cantata One"/>
              <a:ea typeface="Cantata One"/>
              <a:cs typeface="Cantata One"/>
              <a:sym typeface="Cantata One"/>
            </a:endParaRP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800" y="1609687"/>
            <a:ext cx="2221522" cy="296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4588430"/>
            <a:ext cx="2907323" cy="2100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1FADCC"/>
              </a:buClr>
              <a:buSzPct val="25000"/>
              <a:buFont typeface="Arial"/>
              <a:buNone/>
            </a:pPr>
            <a:r>
              <a:rPr b="0" i="0" lang="en-US" sz="8000" u="none" cap="none" strike="noStrike">
                <a:solidFill>
                  <a:srgbClr val="1FADCC"/>
                </a:solidFill>
                <a:latin typeface="Arial"/>
                <a:ea typeface="Arial"/>
                <a:cs typeface="Arial"/>
                <a:sym typeface="Arial"/>
              </a:rPr>
              <a:t> Adolescencia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Questrial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Nunca estuvo muy unida a su madre </a:t>
            </a:r>
          </a:p>
          <a:p>
            <a:pPr indent="-233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Quest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fue incapaz de amamantarla </a:t>
            </a:r>
          </a:p>
          <a:p>
            <a:pPr indent="-228600" lvl="2" marL="91440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Questrial"/>
              <a:buChar char="•"/>
            </a:pPr>
            <a:r>
              <a:rPr b="0" i="0" lang="en-US" sz="1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su hermana Cristina nació justo once meses despues </a:t>
            </a:r>
          </a:p>
          <a:p>
            <a:pPr indent="-2387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Questrial"/>
              <a:buChar char="•"/>
            </a:pPr>
            <a:r>
              <a:rPr b="0" i="0" lang="en-US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fue amamantada por una  india, que la familia contrato</a:t>
            </a:r>
          </a:p>
          <a:p>
            <a: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Questrial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Su Madre nunca la quiso</a:t>
            </a:r>
          </a:p>
          <a:p>
            <a:pPr indent="-233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Quest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Porque antes de Frida la madre había perdido a un hijo</a:t>
            </a:r>
          </a:p>
          <a:p>
            <a: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Questrial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Frida vivio en su casa azul toda su vida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798" y="4574573"/>
            <a:ext cx="2667001" cy="199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C7F3FF"/>
              </a:buClr>
              <a:buSzPct val="25000"/>
              <a:buFont typeface="Arial"/>
              <a:buNone/>
            </a:pPr>
            <a:r>
              <a:rPr b="1" i="0" lang="en-US" sz="8800" u="none" cap="none" strike="noStrike">
                <a:solidFill>
                  <a:srgbClr val="C7F3FF"/>
                </a:solidFill>
                <a:latin typeface="Arial"/>
                <a:ea typeface="Arial"/>
                <a:cs typeface="Arial"/>
                <a:sym typeface="Arial"/>
              </a:rPr>
              <a:t>Matrimonio</a:t>
            </a:r>
          </a:p>
        </p:txBody>
      </p:sp>
      <p:pic>
        <p:nvPicPr>
          <p:cNvPr id="143" name="Shape 1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1000560">
            <a:off x="6400799" y="1752600"/>
            <a:ext cx="2362200" cy="1933574"/>
          </a:xfrm>
          <a:prstGeom prst="rect">
            <a:avLst/>
          </a:prstGeom>
          <a:solidFill>
            <a:srgbClr val="EEEEEE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44" name="Shape 144"/>
          <p:cNvSpPr txBox="1"/>
          <p:nvPr>
            <p:ph idx="2" type="body"/>
          </p:nvPr>
        </p:nvSpPr>
        <p:spPr>
          <a:xfrm>
            <a:off x="152400" y="1944366"/>
            <a:ext cx="6705599" cy="4724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Diego Rivera (1929–1939) (1940-1954)</a:t>
            </a:r>
          </a:p>
          <a:p>
            <a:pPr indent="-233680" lvl="1" marL="640080" marR="0" rtl="0" algn="l">
              <a:spcBef>
                <a:spcPts val="370"/>
              </a:spcBef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Comenzaron a salir cuando ella tenia 15 años </a:t>
            </a:r>
          </a:p>
          <a:p>
            <a:pPr indent="-233680" lvl="1" marL="640080" marR="0" rtl="0" algn="l">
              <a:spcBef>
                <a:spcPts val="370"/>
              </a:spcBef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Luego se casaron cuando ella tenia 22 años</a:t>
            </a:r>
          </a:p>
          <a:p>
            <a:pPr indent="-228600" lvl="0" marL="34290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Ambos fueron los mas repetados en la vida de arte</a:t>
            </a:r>
          </a:p>
          <a:p>
            <a:pPr indent="-228600" lvl="0" marL="34290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Frida tenia 15 años y Diego 36 cuando se conocieron</a:t>
            </a:r>
          </a:p>
          <a:p>
            <a:pPr indent="-228600" lvl="0" marL="34290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Frida y Diego se casaron cuando frida tenia 22 anos y Diego 43 </a:t>
            </a:r>
          </a:p>
          <a:p>
            <a:pPr indent="-228600" lvl="0" marL="34290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Tuvo 4 abortos </a:t>
            </a:r>
          </a:p>
          <a:p>
            <a:pPr indent="-233680" lvl="1" marL="640080" marR="0" rtl="0" algn="l">
              <a:spcBef>
                <a:spcPts val="370"/>
              </a:spcBef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Despues del cuarto se puso esteril</a:t>
            </a:r>
          </a:p>
          <a:p>
            <a:pPr indent="-228600" lvl="0" marL="34290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Diego le fue infiel</a:t>
            </a:r>
          </a:p>
          <a:p>
            <a:pPr indent="-233680" lvl="1" marL="640080" marR="0" rtl="0" algn="l">
              <a:spcBef>
                <a:spcPts val="370"/>
              </a:spcBef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Hermana Christina Kahlo</a:t>
            </a:r>
          </a:p>
          <a:p>
            <a:pPr indent="-228600" lvl="0" marL="34290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Frida comenzo con relaciones con hombres y mujeres</a:t>
            </a:r>
          </a:p>
          <a:p>
            <a:pPr indent="-228600" lvl="0" marL="342900" marR="0" rtl="0" algn="l">
              <a:spcBef>
                <a:spcPts val="444"/>
              </a:spcBef>
              <a:buClr>
                <a:schemeClr val="accent1"/>
              </a:buClr>
              <a:buSzPct val="100909"/>
              <a:buFont typeface="Quest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13651">
            <a:off x="6835912" y="4059790"/>
            <a:ext cx="1928006" cy="2502306"/>
          </a:xfrm>
          <a:prstGeom prst="rect">
            <a:avLst/>
          </a:prstGeom>
          <a:solidFill>
            <a:srgbClr val="EEEEEE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1FADCC"/>
              </a:buClr>
              <a:buSzPct val="25000"/>
              <a:buFont typeface="Arial"/>
              <a:buNone/>
            </a:pPr>
            <a:r>
              <a:rPr b="0" i="0" lang="en-US" sz="6000" u="none" cap="none" strike="noStrike">
                <a:solidFill>
                  <a:srgbClr val="1FADCC"/>
                </a:solidFill>
                <a:latin typeface="Arial"/>
                <a:ea typeface="Arial"/>
                <a:cs typeface="Arial"/>
                <a:sym typeface="Arial"/>
              </a:rPr>
              <a:t>Vida con Diego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04800" y="1752600"/>
            <a:ext cx="4161515" cy="437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Diego Rivera le pidio a su medico que le diera una nota a Frida 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370"/>
              </a:spcBef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Diciendole que nunca le prodria ser leal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 principio la apollaba en su arte 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370"/>
              </a:spcBef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despues ella era mas exitosa y el se hizo seloso de ella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Despues de que Frida se entero de su infedilidad ella tambien lo engañaba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370"/>
              </a:spcBef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 mujeres y hombres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600" y="1752600"/>
            <a:ext cx="2762250" cy="28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4038600"/>
            <a:ext cx="1895474" cy="240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1FADCC"/>
              </a:buClr>
              <a:buSzPct val="25000"/>
              <a:buFont typeface="Arial"/>
              <a:buNone/>
            </a:pPr>
            <a:r>
              <a:rPr b="0" i="0" lang="en-US" sz="7200" u="none" cap="none" strike="noStrike">
                <a:solidFill>
                  <a:srgbClr val="1FADCC"/>
                </a:solidFill>
                <a:latin typeface="Arial"/>
                <a:ea typeface="Arial"/>
                <a:cs typeface="Arial"/>
                <a:sym typeface="Arial"/>
              </a:rPr>
              <a:t>Su Arte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228600" y="1752600"/>
            <a:ext cx="57912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b="1" i="0" lang="en-US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Baso su arte en sus heridas fisicas y problemas psicologicos</a:t>
            </a:r>
          </a:p>
          <a:p>
            <a:pPr indent="-228600" lvl="0" marL="3429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b="1" i="0" lang="en-US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Solo octvo unas pocas clases de arte </a:t>
            </a:r>
          </a:p>
          <a:p>
            <a:pPr indent="-228600" lvl="0" marL="3429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b="1" i="0" lang="en-US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Su padre la motivo para pintar  despues de que tuvo su accidente </a:t>
            </a:r>
          </a:p>
          <a:p>
            <a:pPr indent="-228600" lvl="0" marL="3429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b="1" i="0" lang="en-US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El estilo de su arte era subrealista y con referencias sexuales</a:t>
            </a:r>
          </a:p>
          <a:p>
            <a:pPr indent="-228600" lvl="0" marL="3429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b="1" i="0" lang="en-US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Pinto 143 piezas de arte</a:t>
            </a:r>
          </a:p>
          <a:p>
            <a:pPr indent="-228600" lvl="0" marL="3429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b="1" i="0" lang="en-US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Se pintaba para que nadie la olvidara</a:t>
            </a:r>
          </a:p>
          <a:p>
            <a:pPr indent="-228600" lvl="0" marL="3429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b="1" i="0" lang="en-US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El arte no era uno de los objetivos de frida cuando era joven </a:t>
            </a:r>
          </a:p>
          <a:p>
            <a:pPr indent="-228600" lvl="0" marL="3429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b="1" i="0" lang="en-US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Cada color representaba algo</a:t>
            </a:r>
          </a:p>
          <a:p>
            <a:pPr indent="-228600" lvl="0" marL="3429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b="1" i="0" lang="en-US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Era le manera que se communicava con el mundo </a:t>
            </a:r>
          </a:p>
          <a:p>
            <a:pPr indent="-228600" lvl="0" marL="3429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Quest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Quest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Quest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28600" lvl="0" marL="3429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Quest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1752600"/>
            <a:ext cx="1828800" cy="239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4381500"/>
            <a:ext cx="2724150" cy="216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1798F"/>
              </a:buClr>
              <a:buSzPct val="25000"/>
              <a:buFont typeface="Quattrocento"/>
              <a:buNone/>
            </a:pPr>
            <a:r>
              <a:rPr b="0" i="0" lang="en-US" sz="3500" u="none" cap="small" strike="noStrike">
                <a:solidFill>
                  <a:srgbClr val="21798F"/>
                </a:solidFill>
                <a:latin typeface="Quattrocento"/>
                <a:ea typeface="Quattrocento"/>
                <a:cs typeface="Quattrocento"/>
                <a:sym typeface="Quattrocento"/>
              </a:rPr>
              <a:t>El Accidente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228600" y="1908967"/>
            <a:ext cx="67818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1925 </a:t>
            </a:r>
          </a:p>
          <a:p>
            <a: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Su hermana mayor , matilde estvo con ella en el hospital</a:t>
            </a:r>
          </a:p>
          <a:p>
            <a: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Cambio el modo en como veia todo</a:t>
            </a:r>
          </a:p>
          <a:p>
            <a: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Fue la rason por la cual fue artista </a:t>
            </a:r>
          </a:p>
          <a:p>
            <a: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 causo dolor permanente y le complico la vida </a:t>
            </a:r>
          </a:p>
          <a:p>
            <a: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Sufrio varias heridas graves</a:t>
            </a:r>
          </a:p>
          <a:p>
            <a: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Tuvo mas de 35 sirugias 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6764" y="2095500"/>
            <a:ext cx="1724025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0200" y="4876800"/>
            <a:ext cx="3414668" cy="1767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56064" y="5733010"/>
            <a:ext cx="3429000" cy="99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BEBFF"/>
              </a:buClr>
              <a:buSzPct val="25000"/>
              <a:buFont typeface="Arial"/>
              <a:buNone/>
            </a:pPr>
            <a:r>
              <a:rPr b="1" i="0" lang="en-US" sz="9600" u="none" cap="none" strike="noStrike">
                <a:solidFill>
                  <a:srgbClr val="9BEBFF"/>
                </a:solidFill>
                <a:latin typeface="Arial"/>
                <a:ea typeface="Arial"/>
                <a:cs typeface="Arial"/>
                <a:sym typeface="Arial"/>
              </a:rPr>
              <a:t>Comillas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“The only thing I know… is that I paint because I need to.”</a:t>
            </a:r>
          </a:p>
          <a:p>
            <a:pPr indent="-233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 unica cosa que se… es que pinto porque necesito</a:t>
            </a:r>
          </a:p>
          <a:p>
            <a: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Quest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 I paint self-portraits because I am so often alone… because I am the subject I know best”</a:t>
            </a:r>
          </a:p>
          <a:p>
            <a:pPr indent="-233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Pinto autorretratos porque la mayoria del tiempo estoy sola… y porque soy el tema que conosco mejor</a:t>
            </a:r>
          </a:p>
          <a:p>
            <a: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Quest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 sufrí dos accidentes graves en mi vida, uno en el que un autobús me tumbó al suelo… el otro accidente es Diego”.</a:t>
            </a:r>
          </a:p>
          <a:p>
            <a: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Quest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33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Quest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33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Quest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1798F"/>
              </a:buClr>
              <a:buSzPct val="25000"/>
              <a:buFont typeface="Quattrocento"/>
              <a:buNone/>
            </a:pPr>
            <a:r>
              <a:rPr b="0" i="0" lang="en-US" sz="3500" u="none" cap="small" strike="noStrike">
                <a:solidFill>
                  <a:srgbClr val="21798F"/>
                </a:solidFill>
                <a:latin typeface="Quattrocento"/>
                <a:ea typeface="Quattrocento"/>
                <a:cs typeface="Quattrocento"/>
                <a:sym typeface="Quattrocento"/>
              </a:rPr>
              <a:t>sexualidad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457200" y="1752600"/>
            <a:ext cx="82296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b="1" i="0" lang="en-US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Bi-sexual</a:t>
            </a:r>
          </a:p>
          <a:p>
            <a: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b="1" i="0" lang="en-US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Como su espozo la enganaba ella tambien lo enganaba a el con hombres y mujeres</a:t>
            </a:r>
          </a:p>
          <a:p>
            <a:pPr indent="-233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Garamond"/>
              <a:buChar char="•"/>
            </a:pPr>
            <a:r>
              <a:rPr b="1" i="0" lang="en-US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Frida se sentia despresiada por Diego porque no la apollaba en su arte</a:t>
            </a:r>
          </a:p>
          <a:p>
            <a: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b="1" i="0" lang="en-US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Frida era muy literal por su sexualidad en su arte</a:t>
            </a:r>
          </a:p>
          <a:p>
            <a: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b="1" i="0" lang="en-US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Aunque era bi-sexual nadie la juzgaba </a:t>
            </a:r>
          </a:p>
          <a:p>
            <a:pPr indent="-233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Garamond"/>
              <a:buChar char="•"/>
            </a:pPr>
            <a:r>
              <a:rPr b="1" i="0" lang="en-US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La juzgaban por sus pinturas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9714" y="4599653"/>
            <a:ext cx="2514599" cy="205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025" y="5086351"/>
            <a:ext cx="2914649" cy="157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pothecary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